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37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47DD-87AE-40DF-BFED-04A3AF0FA29E}" type="datetimeFigureOut">
              <a:rPr kumimoji="1" lang="ja-JP" altLang="en-US" smtClean="0"/>
              <a:t>2014/7/2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242-C28E-4B5C-A1D8-B76450EF61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26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47DD-87AE-40DF-BFED-04A3AF0FA29E}" type="datetimeFigureOut">
              <a:rPr kumimoji="1" lang="ja-JP" altLang="en-US" smtClean="0"/>
              <a:t>2014/7/2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242-C28E-4B5C-A1D8-B76450EF61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96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47DD-87AE-40DF-BFED-04A3AF0FA29E}" type="datetimeFigureOut">
              <a:rPr kumimoji="1" lang="ja-JP" altLang="en-US" smtClean="0"/>
              <a:t>2014/7/2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242-C28E-4B5C-A1D8-B76450EF61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808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47DD-87AE-40DF-BFED-04A3AF0FA29E}" type="datetimeFigureOut">
              <a:rPr kumimoji="1" lang="ja-JP" altLang="en-US" smtClean="0"/>
              <a:t>2014/7/2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242-C28E-4B5C-A1D8-B76450EF61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2656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47DD-87AE-40DF-BFED-04A3AF0FA29E}" type="datetimeFigureOut">
              <a:rPr kumimoji="1" lang="ja-JP" altLang="en-US" smtClean="0"/>
              <a:t>2014/7/2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242-C28E-4B5C-A1D8-B76450EF61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77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47DD-87AE-40DF-BFED-04A3AF0FA29E}" type="datetimeFigureOut">
              <a:rPr kumimoji="1" lang="ja-JP" altLang="en-US" smtClean="0"/>
              <a:t>2014/7/2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242-C28E-4B5C-A1D8-B76450EF61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7023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47DD-87AE-40DF-BFED-04A3AF0FA29E}" type="datetimeFigureOut">
              <a:rPr kumimoji="1" lang="ja-JP" altLang="en-US" smtClean="0"/>
              <a:t>2014/7/2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242-C28E-4B5C-A1D8-B76450EF61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441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47DD-87AE-40DF-BFED-04A3AF0FA29E}" type="datetimeFigureOut">
              <a:rPr kumimoji="1" lang="ja-JP" altLang="en-US" smtClean="0"/>
              <a:t>2014/7/2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242-C28E-4B5C-A1D8-B76450EF61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58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47DD-87AE-40DF-BFED-04A3AF0FA29E}" type="datetimeFigureOut">
              <a:rPr kumimoji="1" lang="ja-JP" altLang="en-US" smtClean="0"/>
              <a:t>2014/7/2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242-C28E-4B5C-A1D8-B76450EF61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5477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47DD-87AE-40DF-BFED-04A3AF0FA29E}" type="datetimeFigureOut">
              <a:rPr kumimoji="1" lang="ja-JP" altLang="en-US" smtClean="0"/>
              <a:t>2014/7/2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242-C28E-4B5C-A1D8-B76450EF61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158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47DD-87AE-40DF-BFED-04A3AF0FA29E}" type="datetimeFigureOut">
              <a:rPr kumimoji="1" lang="ja-JP" altLang="en-US" smtClean="0"/>
              <a:t>2014/7/2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242-C28E-4B5C-A1D8-B76450EF61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731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A47DD-87AE-40DF-BFED-04A3AF0FA29E}" type="datetimeFigureOut">
              <a:rPr kumimoji="1" lang="ja-JP" altLang="en-US" smtClean="0"/>
              <a:t>2014/7/2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25242-C28E-4B5C-A1D8-B76450EF61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787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39700"/>
            <a:ext cx="9144000" cy="229870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kumimoji="1" lang="en-US" altLang="ja-JP" sz="4800" dirty="0" smtClean="0"/>
              <a:t>ISP2014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b="1" dirty="0" smtClean="0"/>
              <a:t>DISCLOSURE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3600" u="sng" dirty="0" smtClean="0"/>
              <a:t>Name:                                             .</a:t>
            </a:r>
            <a:r>
              <a:rPr lang="ja-JP" altLang="en-US" sz="3600" u="sng" dirty="0" smtClean="0"/>
              <a:t>　　　　</a:t>
            </a:r>
            <a:r>
              <a:rPr lang="en-US" altLang="ja-JP" sz="3600" u="sng" dirty="0" smtClean="0"/>
              <a:t/>
            </a:r>
            <a:br>
              <a:rPr lang="en-US" altLang="ja-JP" sz="3600" u="sng" dirty="0" smtClean="0"/>
            </a:br>
            <a:r>
              <a:rPr lang="ja-JP" altLang="en-US" sz="3600" dirty="0" smtClean="0"/>
              <a:t>□</a:t>
            </a:r>
            <a:r>
              <a:rPr lang="en-US" altLang="ja-JP" sz="3600" dirty="0" smtClean="0"/>
              <a:t>Oral: </a:t>
            </a:r>
            <a:r>
              <a:rPr lang="ja-JP" altLang="en-US" sz="3600" dirty="0" smtClean="0"/>
              <a:t>□</a:t>
            </a:r>
            <a:r>
              <a:rPr lang="en-US" altLang="ja-JP" sz="3600" dirty="0" smtClean="0"/>
              <a:t>Poster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2501901"/>
            <a:ext cx="9144000" cy="416559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ja-JP" dirty="0" smtClean="0"/>
              <a:t>Consultant: name of the company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Stock ownership/options: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ja-JP" dirty="0" smtClean="0"/>
              <a:t>Patent royalties/licensing: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Honoraria: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ja-JP" dirty="0" smtClean="0"/>
              <a:t>Fees for promotional materials: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ja-JP" dirty="0" smtClean="0"/>
              <a:t>Consigned </a:t>
            </a:r>
            <a:r>
              <a:rPr lang="en-US" altLang="ja-JP" dirty="0"/>
              <a:t>research </a:t>
            </a:r>
            <a:r>
              <a:rPr lang="en-US" altLang="ja-JP" dirty="0" smtClean="0"/>
              <a:t>fund</a:t>
            </a:r>
            <a:r>
              <a:rPr lang="ja-JP" altLang="en-US" dirty="0" smtClean="0"/>
              <a:t>：</a:t>
            </a:r>
            <a:r>
              <a:rPr lang="en-US" altLang="ja-JP" dirty="0" smtClean="0"/>
              <a:t> </a:t>
            </a:r>
            <a:endParaRPr kumimoji="1" lang="en-US" altLang="ja-JP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Research founding: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ja-JP" dirty="0" smtClean="0"/>
              <a:t>Endowed chair:</a:t>
            </a:r>
            <a:endParaRPr kumimoji="1" lang="en-US" altLang="ja-JP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ja-JP" dirty="0" smtClean="0"/>
              <a:t>Others (trips,  travel, gifts):</a:t>
            </a:r>
            <a:endParaRPr kumimoji="1" lang="en-US" altLang="ja-JP" dirty="0" smtClean="0"/>
          </a:p>
          <a:p>
            <a:pPr algn="l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5051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898901"/>
            <a:ext cx="9144000" cy="1244599"/>
          </a:xfrm>
        </p:spPr>
        <p:txBody>
          <a:bodyPr>
            <a:normAutofit/>
          </a:bodyPr>
          <a:lstStyle/>
          <a:p>
            <a:r>
              <a:rPr kumimoji="1" lang="en-US" altLang="ja-JP" sz="7200" dirty="0" smtClean="0"/>
              <a:t>Nothing to disclose</a:t>
            </a:r>
            <a:endParaRPr kumimoji="1" lang="ja-JP" altLang="en-US" sz="72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524000" y="406400"/>
            <a:ext cx="9144000" cy="22987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 smtClean="0"/>
              <a:t>ISP2014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b="1" dirty="0" smtClean="0"/>
              <a:t>DISCLOSURE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3600" u="sng" dirty="0" smtClean="0"/>
              <a:t>Name:                                             .</a:t>
            </a:r>
            <a:r>
              <a:rPr lang="ja-JP" altLang="en-US" sz="3600" u="sng" dirty="0" smtClean="0"/>
              <a:t>　　　　</a:t>
            </a:r>
            <a:r>
              <a:rPr lang="en-US" altLang="ja-JP" sz="3600" u="sng" dirty="0" smtClean="0"/>
              <a:t/>
            </a:r>
            <a:br>
              <a:rPr lang="en-US" altLang="ja-JP" sz="3600" u="sng" dirty="0" smtClean="0"/>
            </a:br>
            <a:r>
              <a:rPr lang="ja-JP" altLang="en-US" sz="3600" dirty="0" smtClean="0"/>
              <a:t>□</a:t>
            </a:r>
            <a:r>
              <a:rPr lang="en-US" altLang="ja-JP" sz="3600" dirty="0" smtClean="0"/>
              <a:t>Oral: </a:t>
            </a:r>
            <a:r>
              <a:rPr lang="ja-JP" altLang="en-US" sz="3600" dirty="0" smtClean="0"/>
              <a:t>□</a:t>
            </a:r>
            <a:r>
              <a:rPr lang="en-US" altLang="ja-JP" sz="3600" dirty="0" smtClean="0"/>
              <a:t>Poster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78813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42</Words>
  <Application>Microsoft Office PowerPoint</Application>
  <PresentationFormat>ユーザー設定</PresentationFormat>
  <Paragraphs>12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ISP2014 DISCLOSURE Name:                                             .　　　　 □Oral: □Poster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ISP2014 DISCLOSURE Name:</dc:title>
  <dc:creator>naruse mitsuhide</dc:creator>
  <cp:lastModifiedBy>karasuma</cp:lastModifiedBy>
  <cp:revision>6</cp:revision>
  <dcterms:created xsi:type="dcterms:W3CDTF">2014-07-01T14:58:41Z</dcterms:created>
  <dcterms:modified xsi:type="dcterms:W3CDTF">2014-07-02T09:30:44Z</dcterms:modified>
</cp:coreProperties>
</file>